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b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№16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на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/>
              <a:t>Бог призова Моисей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Моисей чу Божия глас, какво видя?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красива лоза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облак и гръмотевици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горящ храст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разделено море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горящ храст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No25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Гедеон и неговите 300 мъже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lang="b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/>
              <a:t>Когато ангелът Господен се яви на Гедеон, той каза: „ГОСПОД е с теб, могъщи войне.“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Съдии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Ангелът Господен се яви на Гедеон и каза: „Бог е с теб, могъщи войне.“ Бог му даде увереност чрез роса и руно.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се увери, че Бог го е призовал, той събори Ваал и неговия олтар, на който израилтяните се покланяха.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каза на Гедеон да избере воини, които да победят мадиамците. Според Божията инструкция бяха избрани само 300 мъже.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му даде чудесен план да ги нападне. Дай Боже да имат тръби и празни буркани с факли вътре.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През нощта Гедеон и неговите 300 души изпълниха плана, който Бог им даде. Те спечелиха войната срещу мадиамците.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Гедеон и неговите 300 души спечелиха войната срещу много мадиамци само чрез подчинение на Божията заповед.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Тайната да спечеля в моя живот е да се подчинявам на Бог.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е Всемогъщият Бог, който може да победи многобройни вражески сили само с 300 души.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Кое не беше използвано за Гедеон и неговите 300 мъже, за да победят врага си?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буркани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мечове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факли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тромпети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мечове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Господ видя, че отиде да види, Бог го повика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 вътрешността на храста,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„Моисей! Моисей!“ И Мойсей каза: Ето ме.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lang="b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/>
              <a:t>Когато ангелът Господен се яви на Гедеон, той каза: „ГОСПОД е с теб, могъщи войне.“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Съдии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/>
              <a:t>Самсон, силен воин.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Жената роди момче и го нарече Самсон. Той порасна и Господ го благослови,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Съдии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Сред лидерите на израилтяните имаше водач на име Самсон. Той беше мъж, който трябваше да бъде отделен за Бог от раждането си.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беше много силен воин. Заради Самсон филистимците и другите страни, които ги потискаха, не можеха да потискат израилтяните</a:t>
            </a:r>
            <a:r xmlns:a="http://schemas.openxmlformats.org/drawingml/2006/main">
              <a:rPr lang="b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повече.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Силата му идваше от косата му. Но косата му беше обръсната, защото беше измамен. И така, той загуби силата си.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беше хванат и врагът му се присмя. Той съжаляваше, че е бил заблуден поради арогантност.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се помоли на Бог да го укрепи отново. Бог отговори на молитвата му и най-накрая му даде сила.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беше човек, на когото Бог даде специална благодат и призвание.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поради неговата арогантност,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той ги загуби всичките.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също сме Божии възлюбени деца, които са получили Божията благодат и мисия.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Затова трябва да се смирим пред Божието Слово.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слуша и отговаря на нашите сериозни и искрени молитви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на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Десет бедствия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Откъде идва силата на Самсон?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ръка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коса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Жената роди момче и го нарече Самсон. Той порасна и Господ го благослови,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Съдии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/>
              <a:t>Рут, жена с благороден характер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Твоят народ ще бъде мой народ и твоят Бог мой Бог.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Еврейка, Ноемин имаше двама сина, които се ожениха за езичници. Двамата й сина обаче починаха. Така тя остана с двете си вдовици снахи.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Ноемин реши да се върне в дома си в Юда. Тя каза на двете си снахи да се приберат. Но втората й снаха не се върна в родния си град, а последва свекърва си, за да живее в Юда.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 трябваше да събере останалото зърно, за да живее с Наоми, тъй като тя нямаше съпруг, който да управлява домакинството.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Тя случайно събра остатъците от зърно в една нива, принадлежаща на Вооз. Вооз помисли, че тя е благородна жена и се ожени за Рут.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Вооз прие Рут и Ноемин като семейство и заживя щастлив живот. В бъдеще цар Давид и Исус идват от рода на Вооз и Рут.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беше езичник. Тя беше добра и искрена жена и служеше добре на свекърва си.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така, тя беше благословена.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помагаме и на нашите съседи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се покланят на Бог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 добро и искрено сърце.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египтяните ще познаят, че Аз съм Господ, когато простра ръката Си против Египет и изведа израилтяните от него.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не гледа външността, но гледа сърцето.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Защо Ноемин се върна у дома от Моав в Юда?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се разболя..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съпругът й почина..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двамата й сина починаха..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искаше да се срещне със семейството си..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защото двамата й сина починаха..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Твоят народ ще бъде мой народ и твоят Бог мой Бог.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No28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Молитвата на Хана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момчето Самуил продължи да расте на ръст и в благоволение пред Господа и пред хората.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Царе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Хана нямаше син. И така, тя беше толкова тъжна, че се помоли на Бог. „О, Татко Боже, ако ми дадеш син, ще го дам за теб през всичките дни на живота му.“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си спомни молитвата й и даде на Анна син на име Самуил.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Хана даде сина си да се покланя на Бога в храма, както се молеше преди това.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Самуил живееше в храма, покланяйки се на Бог. Той получи много благодат от хората и Бога.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Малкият Самуел порасна добре и стана малко момче. Тогава, по-късно, той стана пророк, който се вслуша в Божия глас.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каза Божията заповед на египетския цар, фараона. „Така казва Господ: Пусни Моите хора, за да Ми се поклонят.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изслуша цялата молитва на Хана, спомни си за нея и й отговори напълно.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слуша всичките ни молитви.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Затова трябва да се молим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сериозно и честно.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чу молитвата ни и отговори вярно.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lang="b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Защо Хана беше толкова тъжна?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поради болки в корема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поради липса на пари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няма син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беше грозна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защото няма син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момчето Самуил продължи да расте на ръст и в благоволение пред Господа и пред хората.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Царе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Цар Саул, Първият цар на Израел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 отговори: Послушайте ги и им дайте цар. Тогава Самуил каза на израилтяните: Върнете се всеки в града си.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Царе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"Нуждаем се от крал!" Израелският народ поиска да даде цар за тях на Самуил.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“Ще им дам цар, както поискаха.” Бог отговори на Самуил.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изпрати Саул при Самуил. Бог позволи на Самуил да излее масло върху главата му, за да стане цар на Израел.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"Това е нашият лидер, Саул." Самуил уведоми израилтяните, че Бог е назначил Саул за водач на Израел.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"Няма начин! Кой е Бог? Аз съм бог“ Фараонът го отказа много категорично.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Отначало Саул ръководеше израилтяните добре, като се подчиняваше вярно на Божията воля. Той обаче стана лош цар, който предаде Божията воля поради своята арогантност и гордост.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Отначало Савел беше смирен.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 след като стана крал,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вече не се подчиняваше на Божията воля.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стана арогантен и алчен.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бъдете смирени непрекъснато, когато вашият Отец Бог ви издига.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обича смирените,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 отхвърля горделивите.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поискаха израилтяните от Самуил?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Божието Слово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къща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цар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 отговори: Послушайте ги и им дайте цар. Тогава Самуил каза на израилтяните: Върнете се всеки в града си.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Царе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/>
              <a:t>Младо момче, Давид, който уби Голиат</a:t>
            </a:r>
            <a:r xmlns:a="http://schemas.openxmlformats.org/drawingml/2006/main">
              <a:rPr lang="bg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каза на филистимеца: „Ти идваш срещу мен с меч, копие и копие, но аз идвам срещу теб в името на Господа на Силите, Бога на израилевите войски, които ти презираше.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Царе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часа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Във филистимския лагер имаше гигантски войник, наречен Голиат. Той оскърби Божието име, като започна битка.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Никой не посмя да се бие срещу него, защото го ужасяваше.</a:t>
            </a:r>
          </a:p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време, младо момче, Давид каза на цар Саул: „Ще отида и ще се бия с него.“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„Мога да го победя, ако Бог е с мен.“</a:t>
            </a:r>
          </a:p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се приближи до Голиат с пет гладки камъка.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се помоли на Бог. „Господи, моля те, кажи ми какво ще правиш оттук нататък.“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каза на Голиат, който дойде срещу него с меч и копие. „Аз се боря срещу теб в името на Йехова Бог!“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хвърли камък и удари Голиат по челото му.</a:t>
            </a:r>
          </a:p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спечели тази битка с Божията помощ.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Израелските войници се страхуваха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гигантския Голиат. Те се страхуваха от него.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Давид, който вярваше в Божията защита, се бори смело срещу него и го победи.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вярваме, че Бог винаги ни пази. Можем да имаме смелост чрез вярата, че Бог ще ни защити при всякакви обстоятелства.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Смелостта, произтичаща от вярата в Бог, може да преодолее всеки страх.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дава победа на онези, които се борят за Него.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беше това, което Давид хвърли по Голиат?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копие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камък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щит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камък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каза на филистимеца: „Ти идваш срещу мен с меч, копие и копие, но аз идвам срещу теб в името на Господа на Силите, Бога на израилевите войски, които ти презираше.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Царе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часа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пусна десет бедствия върху цялата египетска земя. Египетският народ и фараонът разбраха кой е истинският Бог.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„Моисей, излез от Египет с всичките си израилтяни веднага.“ Фараонът нямаше друг избор, освен да ги пусне.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Фараонът смяташе, че е най-силен с игнорирането на Бог.</a:t>
            </a:r>
            <a:r xmlns:a="http://schemas.openxmlformats.org/drawingml/2006/main">
              <a:rPr lang="b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Така че той трябваше да бъде подложен на големи бедствия.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признаем, че Бог е Всемогъщият, а не ние.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Господ видя, че отиде да види, Бог го повика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 вътрешността на храста,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„Моисей! Моисей!“ И Мойсей каза: Ето ме.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е различен от идоли или други фалшиви богове.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е жив и работи с могъщата Си сила.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Колко бедствия Бог остави над Египет?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седем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дванадесет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десет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египтяните ще познаят, че Аз съм Господ, когато простра ръката Си против Египет и изведа израилтяните от него.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 18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Облачен стълб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4400"/>
              <a:t>и Огнен стълб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През деня Господ вървеше пред тях в облачен стълб, за да ги води по пътя им, а през нощта в огнен стълб, за да ги осветява, за да могат да пътуват денем и нощем.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Израелският народ е живял в Египет 430 години. Те напуснаха Египет, за да се върнат в обетованата земя - Ханаан - в края на 430 години.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„Как да стигнем до правилния път?“, „Ами ако срещнем лоши хора по пътя?“ Притесниха се много.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 Бог им показа доказателства, че ги напътства. Това беше облачен стълб.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През нощта се превърна в огнен стълб. По този начин Бог ги води нощ и ден.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„Не се страхуваме, защото Бог е с нас! Израелският народ благодари на Бог, че ги води с облачния стълб и огнения стълб.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ден, когато Мойсей видял египтянин да бие израилтянин, той се ядосал, застанал на страната на своя народ и убил египтянина.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lang="b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много израилтяни прекосиха опасната пустиня, Бог им показа доказателство, че ги напътства и защитава с облачния стълб и огнения стълб.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Сега Бог е с мен и ме пази. Да благодарим на Бога.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е винаги с нас.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той ни пази ден и нощ.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израилтяните напуснаха Египет, с какво ги ръководи Бог?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облачен стълб и огнен стълб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птица и риба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слънце и луна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куче и котка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облачен стълб и огнен стълб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През деня Господ вървеше пред тях в облачен стълб, за да ги води по пътя им, а през нощта в огнен стълб, за да ги осветява, за да могат да пътуват денем и нощем.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Израилтяните преминават през разделеното море по сухо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Моисей протегна ръката си над морето и през цялата онази нощ Господ отблъсна морето със силен източен вятър и го превърна в суша. Водите бяха разделени,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и израилтяните срещнаха Червено море по пътя за Ханаан.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Египтяните преследваха израилтяните, за да ги хванат отново.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се случи нещо прекрасно! Бог позволи Червено море да се раздели и израилтяните да преминат по сухо.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Египетските войници ги преследваха, но морето се върна отново, всички египетски войници бяха наводнени в морето. Нито един от тях не оцеля.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фараонът чу за това, Моисей се уплаши от него и избяга от Египетския дворец и отиде да живее в Мадиамската пустиня.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Благодарим на Бог, че ни спаси! Всички израилтяни пееха радостни песни с голямо удоволствие.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спаси израилтяните от отчаяното им положение.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Аз също бях в ситуацията да умра поради грях, но Бог изпрати Исус да ме спаси!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ме спаси от вечна смърт!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О, Отче Боже, много ти благодаря!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 е?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е нашият спасител, който спасява своя народ по чудесен начин.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 израилтяните преминаха през Червено море?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им изпрати голям кораб.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 ги остави да ходят по морската вода.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раздели Червено море и ги остави да вървят</a:t>
            </a:r>
          </a:p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сухата земя.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Бог да летят над морето.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Бог раздели Червено море и ги остави да вървят</a:t>
            </a:r>
          </a:p>
          <a:p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сухата земя.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Моисей протегна ръката си над морето и през цялата онази нощ Господ отблъсна морето със силен източен вятър и го превърна в суша. Водите бяха разделени,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No20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/>
              <a:t>Бог, който остави месото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„Чух роптанието на израилтяните. Кажи им: На здрач ще ядете месо, а на сутринта ще се наситите с хляб. Тогава ще познаете, че Аз съм Господ, вашият Бог.“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Израилтяните нямаха храна в пустинята. Тогава те възроптаха срещу Мойсей и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Господ каза на Мойсей. „Ще пусна храна от небето за теб.“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сутринта тънки люспи като скреж се появиха на пустинното дъно.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живял като пастир 40 години и накрая станал на 80 години.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Вечерта пъдпъдъците ги прелетяха, паднаха и покриха лагера. Събраха ги, сготвиха и изядоха. Не са гладували дори в пустинята.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"Благодаря на Бога!" Моисей и израилтяните бяха удивени от Божията всемогъща сила.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осигуряваше на Своя народ ежедневна храна по удивителен начин и Своята всемогъща сила дори в пустинята, където те не можеха да намерят такава.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Ние вярваме, че Бог ще ни осигури нашите нужди по Неговия чудесен начин вярно.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 е?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е прекрасен Бог, който знае нашите нужди предварително и ги осигурява по Своя удивителен начин.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осигури Бог за Своя гладуващ народ?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Мана и пъдпъдъци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Хляб и мляко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Месо и вода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Ориз и супа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Мана и пъдпъдъци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„Чух роптанието на израилтяните. Кажи им: На здрач ще ядете месо, а на сутринта ще се наситите с хляб; тогава ще познаете, че Аз съм Господ, вашият Бог.“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/>
              <a:t>Десетте заповеди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беше там с Господа четиридесет дни и четиридесет нощи, без да яде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хляб или питейна вода. И той написа върху плочите думите на завета - десетте заповеди.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Народът на израилтяните пристигна на планината Хорив (планината Синай). Славата на Господ Бог беше пълна на планината Синай (планината Хорив).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каза на Мойсей: „Ела при мен на планината.“ Моисей се изкачи на Божията планина.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Бог го извика в горящия храст и му каза: „Изпращам те при фараона, за да спасиш моя народ израилтяните от Египет.“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 Бог се срещна на планината Хорив.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даде на Мойсей каменните плочи. Бог написа върху него законите и заповедите, които израилтяните да спазват – десетте заповеди.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„Благодаря ти, Господи, че ни даваш законите.“</a:t>
            </a:r>
          </a:p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си помисли: „Ще предам и ще науча тези скъпоценни десет заповеди.“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Десетте заповеди са ценните правила, които Бог е дал за живота ни.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се подчиняваме на Божиите закони, Бог ще бъде доволен от живота ни.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ни е дал законите и десетте заповеди.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ни позволи да ни познае чрез тези закони и заповеди.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Къде Бог е написал десетте заповеди?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Дървена таблетка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таблет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Хартия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Каменна плоча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Каменна плоча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беше там с Господа четиридесет дни и четиридесет нощи, без да яде</a:t>
            </a: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хляб или питейна вода. И той написа върху плочите думите на завета - десетте заповеди.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22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Златният телец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Той взе това, което му подадоха, и го направи на идол, излят във формата</a:t>
            </a:r>
          </a:p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на теле, оформяйки го с инструмент. Тогава казаха: "Това са твоите богове, Израилю, които те изведоха от Египет."</a:t>
            </a:r>
          </a:p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Моисей не слизаше толкова дълго от планината, те се чувстваха неспокойни. „Имаме нужда нашият бог да ни води вместо Моисей.“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Моисей се върна в Египет, за да спаси народа си, израилтяните, които държаха тоягата, която Бог му даде.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така, те направиха златно теле и му се поклониха като на свой бог, който да ги води.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Мойсей, който слизаше с Десетте заповеди, беше толкова ядосан.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им се разгневи неистово. „Ще ги унищожа. Тогава ще те направя велика нация.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Но Моисей се помоли на Бог да им прости сериозно. Бог чу молитвата на Мойсей и им прости.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lang="b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Това, което Бог мрази най-много, е да се покланят на други богове вместо на Него.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си правете идол на всяка цена.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Каквото и да се случи, не трябва да им се кланяте и да им се прекланяте.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най-много мрази идолопоклонството вместо Него.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Какъв идол са направили израилтяните за извършване на грехове?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Златен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Златен телец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Сребърно теле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Сребро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Златен телец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Той взе това, което му подадоха, и го направи на идол, излят във формата</a:t>
            </a:r>
          </a:p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на теле, оформяйки го с инструмент. Тогава казаха: "Това са твоите богове, Израилю, които те изведоха от Египет."</a:t>
            </a:r>
          </a:p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Изход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23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Божият дом (скинията) в пустинята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В деня, в който беше поставена скинията, шатърът на свидетелството, облакът я покри. От вечерта до сутринта облакът над скинията изглеждаше като огън.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Числа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призовава Моисей като водач на израилтяните, когато той е на 80 години.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Божият план е различен от нашия, но Неговият план винаги е съвършен.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вярваме, че Божият план е съвършен и трябва да разчитаме на Него.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каза на Моисей да направи скинията – Божият дом.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каза всичко за скинията – формата й и всички неща, които трябва да бъдат приготвени за нея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Бог им даде да знаят как да използват всяка статия, когато се покланят на Бог в Скинията.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и израилтяните направиха Скинията - Божия дом - според Божиите инструкции.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В деня, когато скинията беше поставена, облакът, който показваше Божията слава, я покри. Скинията беше знакът, че Бог е с израилтяните.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позволи на израилтяните да направят скинията – Божия дом, и ги накара да живеят със скинията като техен център.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живеем с Бог като център на нашия ум и живот.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живее с нас, ходи с нас, води ни и говори с нас.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позволи Бог на израилтяните да направят?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Златен телец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заповеди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Дворец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Табернакълът - Божият дом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Табернакълът - Божият дом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bg1">
                    <a:lumMod val="50000"/>
                  </a:schemeClr>
                </a:solidFill>
              </a:rPr>
              <a:t>В деня, в който беше поставена скинията, шатърът на свидетелството, облакът я покри. От вечерта до сутринта облакът над скинията изглеждаше като огън.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Числа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дума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на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400"/>
              <a:t>Срутен Йерихон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 е?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ни води със Своите съвършени планове. В Божиите планове няма грешки.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 седмия път, когато свещениците засвириха с тръбата, Исус Навиев заповяда на хората: „Викайте! Защото ГОСПОД ви даде града!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Израилтяните искаха да отидат в обетованата земя. Но Йерихон, който беше голям замък, блокира пътя 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каза на Исус Навиев, който беше водачът на тях, как да унищожи 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Народът на израилтяните обиколи стената на Ерихон седем дни според Божиите инструкции.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Докато маршируваха около стената в продължение на шест дни, всеки ден по един път, Йерихон не помръдна нито сантиметър.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седмия ден го обиколиха седем пъти. На седмия път те нададоха силен вик и стената се срути.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Израилтяните не можеха да унищожат Ерихон със собствената си сила. Но Бог унищожи Ерихон със собствената Си сила за тях.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Израелтяните са спечелили победата чрез послушание към Бог.</a:t>
            </a: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живеем живота си в покорство на Бог.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благодарим на Бог, че ни направи победа!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3200"/>
              <a:t>Бог?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rgbClr val="C00000"/>
                </a:solidFill>
              </a:rPr>
              <a:t>Бог..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дава победа за Своя народ чрез Своята велика сила.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е Бог на победата!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заповяда Бог на Исус Навиев, за да унищожи Ерихон?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Хвърляйте камъни по Йерихон в продължение на седем дни.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Молете се седем дни за Йерихон.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Пейте хвалебствия за Йерихон в продължение на седем дни.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Марш стената на Йерихон за седем дни и при</a:t>
            </a:r>
          </a:p>
          <a:p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последния ден извикай силно.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Марш стената на Йерихон за седем дни и при</a:t>
            </a:r>
          </a:p>
          <a:p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последния ден извикай силно.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 седмия път, когато свещениците засвириха с тръбата, Исус Навиев заповяда на хората: „Викайте! Защото ГОСПОД ви даде града!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